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fe4217b6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fe4217b6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fe4217b6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fe4217b6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fe4217b6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fe4217b6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fe4217b6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fe4217b6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fe4217b6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fe4217b6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fe4217b6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fe4217b6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fe4217b6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fe4217b6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fe4217b6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fe4217b6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fe4217b6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fe4217b6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fe4217b6a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fe4217b6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Context </a:t>
            </a:r>
            <a:endParaRPr b="1">
              <a:solidFill>
                <a:schemeClr val="dk1"/>
              </a:solidFill>
            </a:endParaRPr>
          </a:p>
          <a:p>
            <a:pPr indent="0" lvl="0" marL="0" rtl="0" algn="l">
              <a:lnSpc>
                <a:spcPct val="115000"/>
              </a:lnSpc>
              <a:spcBef>
                <a:spcPts val="0"/>
              </a:spcBef>
              <a:spcAft>
                <a:spcPts val="0"/>
              </a:spcAft>
              <a:buNone/>
            </a:pPr>
            <a:r>
              <a:rPr lang="en">
                <a:solidFill>
                  <a:schemeClr val="dk1"/>
                </a:solidFill>
              </a:rPr>
              <a:t>Indecisive individual struggles with ordering food that he is </a:t>
            </a:r>
            <a:r>
              <a:rPr lang="en">
                <a:solidFill>
                  <a:schemeClr val="dk1"/>
                </a:solidFill>
              </a:rPr>
              <a:t>satisfied</a:t>
            </a:r>
            <a:r>
              <a:rPr lang="en">
                <a:solidFill>
                  <a:schemeClr val="dk1"/>
                </a:solidFill>
              </a:rPr>
              <a:t> with.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Actors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MC: Joe - </a:t>
            </a:r>
            <a:r>
              <a:rPr lang="en">
                <a:solidFill>
                  <a:schemeClr val="dk1"/>
                </a:solidFill>
              </a:rPr>
              <a:t>indecisive, shy, doesn’t want to be a bother → confident in ordering person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Crush: Tracy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Servers: Melissa, Kaitlin, Zach, other Bob residents</a:t>
            </a:r>
            <a:endParaRPr>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Conflict / resolution</a:t>
            </a:r>
            <a:endParaRPr b="1">
              <a:solidFill>
                <a:schemeClr val="dk1"/>
              </a:solidFill>
            </a:endParaRPr>
          </a:p>
          <a:p>
            <a:pPr indent="0" lvl="0" marL="0" rtl="0" algn="l">
              <a:lnSpc>
                <a:spcPct val="115000"/>
              </a:lnSpc>
              <a:spcBef>
                <a:spcPts val="0"/>
              </a:spcBef>
              <a:spcAft>
                <a:spcPts val="0"/>
              </a:spcAft>
              <a:buNone/>
            </a:pPr>
            <a:r>
              <a:rPr b="1" lang="en">
                <a:solidFill>
                  <a:schemeClr val="dk1"/>
                </a:solidFill>
              </a:rPr>
              <a:t>Conflict: </a:t>
            </a:r>
            <a:r>
              <a:rPr lang="en">
                <a:solidFill>
                  <a:schemeClr val="dk1"/>
                </a:solidFill>
              </a:rPr>
              <a:t>Gets invited to go out for dinner by his crush but is nervous that he will annoy her because of his indecisiveness and will end up ordering something bad.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Resolution: </a:t>
            </a:r>
            <a:r>
              <a:rPr lang="en">
                <a:solidFill>
                  <a:schemeClr val="dk1"/>
                </a:solidFill>
              </a:rPr>
              <a:t>Gets introduced to menU, which allows him to narrow down options based on needs and preferences, provides comprehensive data and information about each menu item to better inform his decisions, and allows him to order something that he will enjoy in a quick and efficient manner, ultimately leading him to be confident in his decision-making.</a:t>
            </a:r>
            <a:endParaRPr>
              <a:solidFill>
                <a:schemeClr val="dk1"/>
              </a:solidFill>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fe4217b6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fe4217b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fe4217b6a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fe4217b6a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fe4217b6a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fe4217b6a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fe4217b6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4fe4217b6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fe4217b6a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fe4217b6a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fe4217b6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fe4217b6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fe4217b6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fe4217b6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4fe4217b6a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4fe4217b6a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fe4217b6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fe4217b6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fe4217b6a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fe4217b6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fe4217b6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fe4217b6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4fe4217b6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4fe4217b6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fe4217b6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fe4217b6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hyperlink" Target="http://www.youtube.com/watch?v=BU8-26_UYTw" TargetMode="External"/><Relationship Id="rId5"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7" name="Google Shape;16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4" name="Google Shape;17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3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5" name="Google Shape;19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 name="Google Shape;196;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2" name="Google Shape;20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9" name="Google Shape;20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3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18" name="Google Shape;218;p36" title="menU Concept Video | CS 147 AU2023">
            <a:hlinkClick r:id="rId4"/>
          </p:cNvPr>
          <p:cNvPicPr preferRelativeResize="0"/>
          <p:nvPr/>
        </p:nvPicPr>
        <p:blipFill>
          <a:blip r:embed="rId5">
            <a:alphaModFix/>
          </a:blip>
          <a:stretch>
            <a:fillRect/>
          </a:stretch>
        </p:blipFill>
        <p:spPr>
          <a:xfrm>
            <a:off x="1535200" y="1370050"/>
            <a:ext cx="6073600"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 name="Google Shape;98;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